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5" r:id="rId8"/>
    <p:sldId id="267" r:id="rId9"/>
    <p:sldId id="266" r:id="rId10"/>
    <p:sldId id="262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499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64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8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1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50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98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24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89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61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5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189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2C16-9354-4B14-8CDE-CD84CDC089FE}" type="datetimeFigureOut">
              <a:rPr lang="en-ZA" smtClean="0"/>
              <a:t>2016/10/29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A45C-3F2F-4C06-82F1-C58D41E53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21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WEATHER FORECAST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MADAGASCAR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626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UPPER AIR</a:t>
            </a:r>
            <a:endParaRPr lang="en-ZA" dirty="0"/>
          </a:p>
        </p:txBody>
      </p:sp>
      <p:pic>
        <p:nvPicPr>
          <p:cNvPr id="3074" name="Picture 2" descr="http://rsmc.weathersa.co.za/rsmcImg/geophgt_700hPa_0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1" y="1465006"/>
            <a:ext cx="4793223" cy="36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smc.weathersa.co.za/rsmcImg/geophgt_500hPa_0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23" y="1690688"/>
            <a:ext cx="4653987" cy="35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UPPER AIR WIND</a:t>
            </a:r>
            <a:endParaRPr lang="en-ZA" dirty="0"/>
          </a:p>
        </p:txBody>
      </p:sp>
      <p:pic>
        <p:nvPicPr>
          <p:cNvPr id="4098" name="Picture 2" descr="http://rsmc.weathersa.co.za/rsmcImg/wind_500hPa_0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6567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smc.weathersa.co.za/rsmcImg/wind_200hPa_0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39" y="1908617"/>
            <a:ext cx="5373432" cy="41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SITUATION: MADAGASCAR LIES IN A COL AREA – LIGHT WIND</a:t>
            </a:r>
          </a:p>
          <a:p>
            <a:r>
              <a:rPr lang="en-ZA" dirty="0" smtClean="0"/>
              <a:t>NO EXTREME WEATHER EXPECTED AT LARGE SCALE 1-2 DAYS</a:t>
            </a:r>
          </a:p>
          <a:p>
            <a:r>
              <a:rPr lang="en-ZA" dirty="0" smtClean="0"/>
              <a:t>FEW SHOWERS 4-6MM/6HR EXPECTED OVER NORTHERN MADAGASCAR, REST MAINLY DRY USING SA12.</a:t>
            </a:r>
          </a:p>
          <a:p>
            <a:r>
              <a:rPr lang="en-ZA" dirty="0" smtClean="0"/>
              <a:t>USING SA4, &gt;50MM IS INDICATED IN THE NORTHERN PART BETWEEN 15Z-18Z</a:t>
            </a:r>
          </a:p>
          <a:p>
            <a:r>
              <a:rPr lang="en-ZA" dirty="0" smtClean="0"/>
              <a:t>WARMER IN WEST COAST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136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SATELLITE IMAGE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38" y="1343843"/>
            <a:ext cx="5735185" cy="5657857"/>
          </a:xfrm>
        </p:spPr>
      </p:pic>
    </p:spTree>
    <p:extLst>
      <p:ext uri="{BB962C8B-B14F-4D97-AF65-F5344CB8AC3E}">
        <p14:creationId xmlns:p14="http://schemas.microsoft.com/office/powerpoint/2010/main" val="396250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SYNOPTIC CHART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17" y="1825625"/>
            <a:ext cx="5985365" cy="4351338"/>
          </a:xfrm>
        </p:spPr>
      </p:pic>
    </p:spTree>
    <p:extLst>
      <p:ext uri="{BB962C8B-B14F-4D97-AF65-F5344CB8AC3E}">
        <p14:creationId xmlns:p14="http://schemas.microsoft.com/office/powerpoint/2010/main" val="73707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UM 12 KM - ANALYSIS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0" y="1825625"/>
            <a:ext cx="5656739" cy="4351338"/>
          </a:xfrm>
        </p:spPr>
      </p:pic>
    </p:spTree>
    <p:extLst>
      <p:ext uri="{BB962C8B-B14F-4D97-AF65-F5344CB8AC3E}">
        <p14:creationId xmlns:p14="http://schemas.microsoft.com/office/powerpoint/2010/main" val="147881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SURFACE WIND</a:t>
            </a:r>
            <a:endParaRPr lang="en-ZA" dirty="0"/>
          </a:p>
        </p:txBody>
      </p:sp>
      <p:pic>
        <p:nvPicPr>
          <p:cNvPr id="5122" name="Picture 2" descr="http://rsmc.weathersa.co.za/rsmcImg/wind_surf_0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0" y="1825625"/>
            <a:ext cx="56567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1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UM 12KM-PRECIPITATION</a:t>
            </a:r>
            <a:endParaRPr lang="en-ZA" dirty="0"/>
          </a:p>
        </p:txBody>
      </p:sp>
      <p:pic>
        <p:nvPicPr>
          <p:cNvPr id="2050" name="Picture 2" descr="http://rsmc.weathersa.co.za/rsmcImg/tprecip_acc_1to6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25"/>
            <a:ext cx="56567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20" y="1896460"/>
            <a:ext cx="4339006" cy="4280503"/>
          </a:xfrm>
        </p:spPr>
      </p:pic>
    </p:spTree>
    <p:extLst>
      <p:ext uri="{BB962C8B-B14F-4D97-AF65-F5344CB8AC3E}">
        <p14:creationId xmlns:p14="http://schemas.microsoft.com/office/powerpoint/2010/main" val="26463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UM4KM-PRECIPITATION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0" y="1490287"/>
            <a:ext cx="6092679" cy="4686676"/>
          </a:xfrm>
        </p:spPr>
      </p:pic>
    </p:spTree>
    <p:extLst>
      <p:ext uri="{BB962C8B-B14F-4D97-AF65-F5344CB8AC3E}">
        <p14:creationId xmlns:p14="http://schemas.microsoft.com/office/powerpoint/2010/main" val="39202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EFI</a:t>
            </a:r>
            <a:endParaRPr lang="en-ZA" dirty="0"/>
          </a:p>
        </p:txBody>
      </p:sp>
      <p:pic>
        <p:nvPicPr>
          <p:cNvPr id="6146" name="Picture 2" descr="http://stream.ecmwf.int/data/atls17/data/data01/scratch/ps2png-atls17-95e2cf679cd58ee9b4db4dd119a05a8d-qtbqr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36" y="1825625"/>
            <a:ext cx="63471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7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UM4-TEMPERATURE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0" y="1825625"/>
            <a:ext cx="5656739" cy="4351338"/>
          </a:xfrm>
        </p:spPr>
      </p:pic>
    </p:spTree>
    <p:extLst>
      <p:ext uri="{BB962C8B-B14F-4D97-AF65-F5344CB8AC3E}">
        <p14:creationId xmlns:p14="http://schemas.microsoft.com/office/powerpoint/2010/main" val="317953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76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WEATHER FORECAST</vt:lpstr>
      <vt:lpstr>SATELLITE IMAGE</vt:lpstr>
      <vt:lpstr>SYNOPTIC CHART</vt:lpstr>
      <vt:lpstr>UM 12 KM - ANALYSIS</vt:lpstr>
      <vt:lpstr>SURFACE WIND</vt:lpstr>
      <vt:lpstr>UM 12KM-PRECIPITATION</vt:lpstr>
      <vt:lpstr>UM4KM-PRECIPITATION</vt:lpstr>
      <vt:lpstr>EFI</vt:lpstr>
      <vt:lpstr>UM4-TEMPERATURE</vt:lpstr>
      <vt:lpstr>UPPER AIR</vt:lpstr>
      <vt:lpstr>UPPER AIR WIND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FORECAST</dc:title>
  <dc:creator>msgtr2</dc:creator>
  <cp:lastModifiedBy>msgtr2</cp:lastModifiedBy>
  <cp:revision>7</cp:revision>
  <dcterms:created xsi:type="dcterms:W3CDTF">2016-10-29T07:30:47Z</dcterms:created>
  <dcterms:modified xsi:type="dcterms:W3CDTF">2016-10-29T08:18:14Z</dcterms:modified>
</cp:coreProperties>
</file>